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7" r:id="rId2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5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566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03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403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04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834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594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1486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922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6444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5395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85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0376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489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3777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2668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94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225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10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020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46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922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70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6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510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139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tutorial/networking/nifs/listing.html" TargetMode="Externa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8/docs/api/java/net/NetworkInterface.html" TargetMode="Externa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8/docs/api/java/net/InterfaceAddress.html" TargetMode="Externa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1039B544-1504-4BE4-ABE1-7D2137EB2448}"/>
              </a:ext>
            </a:extLst>
          </p:cNvPr>
          <p:cNvSpPr txBox="1">
            <a:spLocks/>
          </p:cNvSpPr>
          <p:nvPr/>
        </p:nvSpPr>
        <p:spPr>
          <a:xfrm>
            <a:off x="1507191" y="221876"/>
            <a:ext cx="9177618" cy="14455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4500" b="1" kern="12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TRƯỜNG ĐẠI HỌC KIẾN TRÚC HÀ NỘI</a:t>
            </a:r>
          </a:p>
        </p:txBody>
      </p:sp>
      <p:pic>
        <p:nvPicPr>
          <p:cNvPr id="1026" name="Picture 2" descr="Quy chế tuyển sinh trường Đại Học Kiến Trúc Hà Nội 2018">
            <a:extLst>
              <a:ext uri="{FF2B5EF4-FFF2-40B4-BE49-F238E27FC236}">
                <a16:creationId xmlns:a16="http://schemas.microsoft.com/office/drawing/2014/main" id="{EBBCEE4D-5ACC-4CB9-AE69-407BB046DD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748" y="1763779"/>
            <a:ext cx="1570504" cy="1568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D27CE80-6B25-4860-A5B1-43ED47D1D3AD}"/>
              </a:ext>
            </a:extLst>
          </p:cNvPr>
          <p:cNvSpPr txBox="1"/>
          <p:nvPr/>
        </p:nvSpPr>
        <p:spPr>
          <a:xfrm>
            <a:off x="2099954" y="3428134"/>
            <a:ext cx="799209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/>
            <a:r>
              <a:rPr lang="en-US" sz="2500" b="1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Truy</a:t>
            </a:r>
            <a:r>
              <a:rPr lang="en-US" sz="2500" b="1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cập</a:t>
            </a:r>
            <a:r>
              <a:rPr lang="en-US" sz="2500" b="1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có</a:t>
            </a:r>
            <a:r>
              <a:rPr lang="en-US" sz="2500" b="1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lập</a:t>
            </a:r>
            <a:r>
              <a:rPr lang="en-US" sz="2500" b="1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trình</a:t>
            </a:r>
            <a:r>
              <a:rPr lang="en-US" sz="2500" b="1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vào</a:t>
            </a:r>
            <a:r>
              <a:rPr lang="en-US" sz="2500" b="1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các</a:t>
            </a:r>
            <a:r>
              <a:rPr lang="en-US" sz="2500" b="1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thông</a:t>
            </a:r>
            <a:r>
              <a:rPr lang="en-US" sz="2500" b="1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số</a:t>
            </a:r>
            <a:r>
              <a:rPr lang="en-US" sz="2500" b="1" dirty="0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333333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mạng</a:t>
            </a:r>
            <a:endParaRPr lang="en-US" sz="25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B1ACB31A-F805-4432-BC3B-34AD59777A3C}"/>
              </a:ext>
            </a:extLst>
          </p:cNvPr>
          <p:cNvSpPr txBox="1">
            <a:spLocks/>
          </p:cNvSpPr>
          <p:nvPr/>
        </p:nvSpPr>
        <p:spPr>
          <a:xfrm>
            <a:off x="2632306" y="4281454"/>
            <a:ext cx="3857559" cy="16046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Chử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Thủy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(Cap)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Ninh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Hùng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Tuấn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Minh</a:t>
            </a: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Đỗ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Thắng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F79B544B-A8FF-4998-AF74-3A9F3311DC5F}"/>
              </a:ext>
            </a:extLst>
          </p:cNvPr>
          <p:cNvSpPr txBox="1">
            <a:spLocks/>
          </p:cNvSpPr>
          <p:nvPr/>
        </p:nvSpPr>
        <p:spPr>
          <a:xfrm>
            <a:off x="7199218" y="4290161"/>
            <a:ext cx="2728553" cy="147245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Lê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Sơn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Tùng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Hồng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Quân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Minh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Hiếu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Tú</a:t>
            </a:r>
          </a:p>
        </p:txBody>
      </p:sp>
    </p:spTree>
    <p:extLst>
      <p:ext uri="{BB962C8B-B14F-4D97-AF65-F5344CB8AC3E}">
        <p14:creationId xmlns:p14="http://schemas.microsoft.com/office/powerpoint/2010/main" val="2223582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80CED4-7A76-4596-8F42-0608D04E68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375" y="141057"/>
            <a:ext cx="11566567" cy="6093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Ví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dụ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sau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mở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rộng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trên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ví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dụ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trong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Danh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sách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địa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chỉ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giao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diện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A87C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hlinkClick r:id="rId2"/>
              </a:rPr>
              <a:t>mạng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bằng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cách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thêm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các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tham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số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mạng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bổ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sung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được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mô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tả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trên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trang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này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java.io. *;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java.net. *;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java.util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*;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tĩnh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java.lang.System.out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public class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ListNetsEx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public static void main (String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args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[])</a:t>
            </a:r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throws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SocketException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Enumeration 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nets =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NetworkInterface.getNetworkInterfaces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Collections.list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(nets))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displayInterfaceInformation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}    static void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displayInterfaceInformation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throws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SocketException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(“Display name:% s \ n",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netint.getDisplayName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(“Name:% s \ n",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netint.getName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List&lt;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netint.getInetAddresses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Collections.list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 {           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:% s \ n",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        }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490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6DFC26-D7EA-4A36-90B0-D58ECF3890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914" y="227050"/>
            <a:ext cx="11316524" cy="62786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(“Up?% s \ n",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netint.isUp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("Loopback?% s \ n",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netint.isLoopback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PointToPoint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?% s \ n",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netint.isPointToPoint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 </a:t>
            </a:r>
            <a:r>
              <a:rPr lang="en-US" altLang="en-US" sz="17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upportsMulticast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?% s \ n",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netint.supportsMulticast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("Virtual?% s \ n",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netint.isVirtual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HardwareAddress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:% s \ n",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Arrays.toString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netint.getHardwareAddress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()));       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("MTU:% s \ n",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netint.getMTU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("\ n");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 name : bge0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 : bge0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/ fe80: 0: 0: 0: 203: baff: fef2: e99d% 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/129.156.225.59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Up? True</a:t>
            </a:r>
            <a:b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7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Repeat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? False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PointToPoint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? False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HardwareAddress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? False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Virtual? False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HardwareAddress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: [0, 3, 4, 5, 6, 7]MTU: 1500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EBA09A7-3E31-4A4E-B39B-5F1D2044FA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5638" y="3429000"/>
            <a:ext cx="5836800" cy="28777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 name : lo0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Name: lo0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/ 0: 0: 0: 0: 0: 0: 0: 1% 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/127.0.0.1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Up? True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Repeat? True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PointToPoint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? False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S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upportsMulticast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? False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Virtual? False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HardwareAddress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: null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MTU: 8232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22153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A close up of a coffee cup&#10;&#10;Description automatically generated">
            <a:extLst>
              <a:ext uri="{FF2B5EF4-FFF2-40B4-BE49-F238E27FC236}">
                <a16:creationId xmlns:a16="http://schemas.microsoft.com/office/drawing/2014/main" id="{1430B4F0-3892-4BF4-9B4C-76386F4BB0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E4D8ECBC-7F82-4D40-B3C5-30413C9F72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535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9FC91EA-5001-4F43-9693-F1501A14FB8B}"/>
              </a:ext>
            </a:extLst>
          </p:cNvPr>
          <p:cNvSpPr txBox="1"/>
          <p:nvPr/>
        </p:nvSpPr>
        <p:spPr>
          <a:xfrm>
            <a:off x="939882" y="278966"/>
            <a:ext cx="60948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buFont typeface="+mj-lt"/>
              <a:buAutoNum type="arabicPeriod"/>
            </a:pP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Giao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diện</a:t>
            </a: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mạng</a:t>
            </a: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là</a:t>
            </a: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gì</a:t>
            </a: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?</a:t>
            </a:r>
            <a:endParaRPr lang="en-US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8D80A5-68EC-42F2-9BF8-D7666B8CA003}"/>
              </a:ext>
            </a:extLst>
          </p:cNvPr>
          <p:cNvSpPr txBox="1"/>
          <p:nvPr/>
        </p:nvSpPr>
        <p:spPr>
          <a:xfrm>
            <a:off x="915819" y="760598"/>
            <a:ext cx="1059730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Giao </a:t>
            </a:r>
            <a:r>
              <a:rPr lang="en-US" sz="20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kết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nối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giữa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tính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riêng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hoặc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cộng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nói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chung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card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(NIC),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nhưng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phải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vật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đó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phần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mềm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34C7CD5D-A8C6-4CDA-8BF1-A2542ADDC4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5819" y="1776261"/>
            <a:ext cx="1059730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3A87C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java.net.NetworkInterface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hữu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ích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homed,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NIC.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NIC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A12984-2AFE-4F3C-8EBF-EBB434D99877}"/>
              </a:ext>
            </a:extLst>
          </p:cNvPr>
          <p:cNvSpPr txBox="1"/>
          <p:nvPr/>
        </p:nvSpPr>
        <p:spPr>
          <a:xfrm>
            <a:off x="939882" y="3262745"/>
            <a:ext cx="1031223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gửi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dữ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liệu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xác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định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nào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nhiên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bạn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sở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thích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hoặc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phải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xác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định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NIC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bạn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truy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vấn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thích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hợp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thấy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bạn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muốn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Khi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bạn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tạo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ổ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cắm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kết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nó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chỉ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đó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sử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dụng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8355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FA6A97-2F9E-4D14-98B6-0FC25D5B5C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9879" y="440510"/>
            <a:ext cx="10148552" cy="492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indent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NetworkInterface.getByName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("bge0");Enumeration&lt;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nifAddresses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nif.getInetAddresses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();Socket soc = new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java.net.Socket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soc.bind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(new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InetSocketAddress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nifAddresses.nextElement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(), 0));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soc.connect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(new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InetSocketAddress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(address, port));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cũng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NetworkInterface.getByName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("bge0");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MulticastSocket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new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MulticastSocket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ms.joinGroup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(new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InetSocketAddress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(hostname, port),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API Java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299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3A786F-3345-49A4-9F90-5FCECDB15200}"/>
              </a:ext>
            </a:extLst>
          </p:cNvPr>
          <p:cNvSpPr txBox="1"/>
          <p:nvPr/>
        </p:nvSpPr>
        <p:spPr>
          <a:xfrm>
            <a:off x="588891" y="184870"/>
            <a:ext cx="60950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/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2. 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Truy</a:t>
            </a: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xuất</a:t>
            </a: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Giao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diện</a:t>
            </a: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Mạng</a:t>
            </a:r>
            <a:endParaRPr lang="en-US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D64C96-381E-408A-8227-DE303C748C97}"/>
              </a:ext>
            </a:extLst>
          </p:cNvPr>
          <p:cNvSpPr txBox="1"/>
          <p:nvPr/>
        </p:nvSpPr>
        <p:spPr>
          <a:xfrm>
            <a:off x="610132" y="666347"/>
            <a:ext cx="1097173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tổ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chức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bậc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lớp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bao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gồm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pháp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đó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thích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hợp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phân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trả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cha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mẹ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Nếu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subinterface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trả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trị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null.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Phương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pháp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trả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tất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cả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bề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mặt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C24B2C6-8694-4C37-9078-BDAE4F72F7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891" y="2260667"/>
            <a:ext cx="1097173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NetworkInterfacegetParent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getSubInterfaces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getParent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NetworkInterfacegetParent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getSubInterfaces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995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A095997-C1CC-4FDC-B056-182AE945B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7729" y="200778"/>
            <a:ext cx="10616541" cy="5816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Chương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trình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ví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dụ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sau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liệt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kê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tên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của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tất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cả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các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giao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diện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mạng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và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subinterfaces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nếu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có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tồn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tại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)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trên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một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máy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tính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java.io.*;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java.net.*;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java.util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.*;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 static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java.lang.System.out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public class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ListNIFs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{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public static void main (String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args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[]) throws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SocketException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Enumeration&lt;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nets =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NetworkInterface.getNetworkInterfaces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for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Collections.list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(nets)) {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("Display name: %s\n",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netIf.getDisplayName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("Name: %s\n",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netIf.getName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displaySubInterfaces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("\n");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}   </a:t>
            </a:r>
          </a:p>
        </p:txBody>
      </p:sp>
    </p:spTree>
    <p:extLst>
      <p:ext uri="{BB962C8B-B14F-4D97-AF65-F5344CB8AC3E}">
        <p14:creationId xmlns:p14="http://schemas.microsoft.com/office/powerpoint/2010/main" val="935932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BEA81C-EC27-4C3A-A2F5-CEE927ED2B18}"/>
              </a:ext>
            </a:extLst>
          </p:cNvPr>
          <p:cNvSpPr txBox="1"/>
          <p:nvPr/>
        </p:nvSpPr>
        <p:spPr>
          <a:xfrm>
            <a:off x="1637552" y="181043"/>
            <a:ext cx="8916895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static void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displaySubInterfaces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throws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SocketException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Enumeration&lt;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subIfs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netIf.getSubInterfaces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for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Collections.list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subIfs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("\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tSub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Interface Display name: %s\n",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subIf.getDisplayName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());           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("\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tSub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Interface Name: %s\n",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subIf.getName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 name: bge0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Name: bge0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Sub Interface Display name: bge0:3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Sub Interface Name: bge0:3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Sub Interface Display name: bge0:2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Sub Interface Name: bge0:2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Sub Interface Display name: bge0:1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Sub Interface Name: bge0:1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 name: lo0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Name: lo0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12315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8D115D-F641-4A75-9AA4-756554A81820}"/>
              </a:ext>
            </a:extLst>
          </p:cNvPr>
          <p:cNvSpPr txBox="1"/>
          <p:nvPr/>
        </p:nvSpPr>
        <p:spPr>
          <a:xfrm>
            <a:off x="669718" y="225630"/>
            <a:ext cx="6095010" cy="3740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8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  </a:t>
            </a:r>
            <a:r>
              <a:rPr lang="en-US" sz="1800" b="1" kern="18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Liệt</a:t>
            </a:r>
            <a:r>
              <a:rPr lang="en-US" sz="1800" b="1" kern="18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8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sz="1800" b="1" kern="18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8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1800" b="1" kern="18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8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1800" b="1" kern="18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8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1800" b="1" kern="18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8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1800" b="1" kern="18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8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E2B71-3E70-48E7-BAFA-97588FD3164D}"/>
              </a:ext>
            </a:extLst>
          </p:cNvPr>
          <p:cNvSpPr txBox="1"/>
          <p:nvPr/>
        </p:nvSpPr>
        <p:spPr>
          <a:xfrm>
            <a:off x="669718" y="599707"/>
            <a:ext cx="10852563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Một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trong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những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thông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tin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hữu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ích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nhất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mà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bạn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có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thể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nhận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được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từ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giao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diện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mạng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là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danh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sách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các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địa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chỉ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IP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được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gán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cho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nó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 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Bạn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có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thể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lấy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thông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tin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này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từ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một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NetworkInterfacephiên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bản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bằng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cách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sử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dụng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một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trong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hai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pháp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 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pháp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đầu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tiên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 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getInetAddresses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(),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trả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về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một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Enumerationsố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InetAddress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 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thức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khác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getInterfaceAddresses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(),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trả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về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một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danh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sách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các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r>
              <a:rPr lang="en-US" sz="1900" u="none" strike="noStrike" dirty="0" err="1">
                <a:solidFill>
                  <a:srgbClr val="3A87C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java.net.InterfaceAddress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trường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hợp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 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Phương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pháp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này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được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sử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dụng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khi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bạn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cần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thêm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thông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tin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về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địa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chỉ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giao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diện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ngoài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địa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chỉ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IP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của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9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nó</a:t>
            </a:r>
            <a:r>
              <a:rPr lang="en-US" sz="19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 </a:t>
            </a:r>
            <a:endParaRPr lang="en-US" sz="1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267F8C-ADFA-4AE0-82DA-F57E1A66D7E1}"/>
              </a:ext>
            </a:extLst>
          </p:cNvPr>
          <p:cNvSpPr txBox="1"/>
          <p:nvPr/>
        </p:nvSpPr>
        <p:spPr>
          <a:xfrm>
            <a:off x="669718" y="2501400"/>
            <a:ext cx="10288485" cy="38204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Chương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ví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dụ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sau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liệt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kê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tất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cả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giao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mạng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địa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chỉ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chúng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máy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:</a:t>
            </a:r>
            <a:endParaRPr lang="en-US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nhập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java.io. *;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nhập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java.net. *;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nhập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java.util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. *;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nhập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tĩnh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java.lang.System.out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;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 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lớp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công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khai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ListNets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{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 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   public static void main (String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args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[]) throws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SocketException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{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       Enumeration &lt;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NetworkInterface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&gt; nets =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NetworkInterface.getNetworkInterfaces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();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cho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(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NetworkInterface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netint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: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Collections.list</a:t>
            </a: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(nets))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17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displayInterfaceInformation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7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   }</a:t>
            </a:r>
            <a:endParaRPr lang="en-US" sz="1700" dirty="0">
              <a:effectLst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446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E4597E-DEC9-4168-80E9-8C867A068963}"/>
              </a:ext>
            </a:extLst>
          </p:cNvPr>
          <p:cNvSpPr txBox="1"/>
          <p:nvPr/>
        </p:nvSpPr>
        <p:spPr>
          <a:xfrm>
            <a:off x="1019298" y="209480"/>
            <a:ext cx="10153403" cy="5514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static void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displayInterfaceInformation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NetworkInterface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ném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SocketException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Display name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:% s \ n",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netint.getDisplayName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());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(“Name:% s \ n",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netint.getName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());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inetAddresses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netint.getInetAddresses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();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Collections.list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inetAddresses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 {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:% s \ n",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out.printf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("\ n");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}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}  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 name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Giao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TCP Loopback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lo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/127.0.0.1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Display name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dây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Name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eth0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InetAddress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/192.0.2.0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945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FB8846-FBD7-49B4-BA44-7FD0AC6246E6}"/>
              </a:ext>
            </a:extLst>
          </p:cNvPr>
          <p:cNvSpPr txBox="1"/>
          <p:nvPr/>
        </p:nvSpPr>
        <p:spPr>
          <a:xfrm>
            <a:off x="283770" y="257690"/>
            <a:ext cx="60950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/>
            <a:r>
              <a:rPr lang="en-US" sz="2000" b="1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4. 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Tham</a:t>
            </a: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số</a:t>
            </a: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giao</a:t>
            </a: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diện</a:t>
            </a:r>
            <a:r>
              <a:rPr lang="en-US" sz="20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mạng</a:t>
            </a:r>
            <a:endParaRPr lang="en-US" sz="20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0499B97-B807-4620-B169-66C33728E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770" y="805556"/>
            <a:ext cx="11624459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IP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gán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 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hay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isUP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isLoopback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()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biết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phải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lặp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lại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hay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isPointToPoint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()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biết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phải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điểm-điểm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hay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isVirtual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()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biết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phải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ảo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hay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không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supportsMulticast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multicasting.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getHardwareAddress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()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cứng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gọi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MAC,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sẵn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getMTU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Maximum Transmission Unit (MTU),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kích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thước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gói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575716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LightSeedLeftStep">
      <a:dk1>
        <a:srgbClr val="000000"/>
      </a:dk1>
      <a:lt1>
        <a:srgbClr val="FFFFFF"/>
      </a:lt1>
      <a:dk2>
        <a:srgbClr val="413324"/>
      </a:dk2>
      <a:lt2>
        <a:srgbClr val="E2E4E8"/>
      </a:lt2>
      <a:accent1>
        <a:srgbClr val="B39E7C"/>
      </a:accent1>
      <a:accent2>
        <a:srgbClr val="BA8B7F"/>
      </a:accent2>
      <a:accent3>
        <a:srgbClr val="C4929D"/>
      </a:accent3>
      <a:accent4>
        <a:srgbClr val="BA7FA4"/>
      </a:accent4>
      <a:accent5>
        <a:srgbClr val="C292C4"/>
      </a:accent5>
      <a:accent6>
        <a:srgbClr val="9F7FBA"/>
      </a:accent6>
      <a:hlink>
        <a:srgbClr val="6983AE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1749</Words>
  <Application>Microsoft Office PowerPoint</Application>
  <PresentationFormat>Widescreen</PresentationFormat>
  <Paragraphs>163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Century Gothic</vt:lpstr>
      <vt:lpstr>Elephant</vt:lpstr>
      <vt:lpstr>Times New Roman</vt:lpstr>
      <vt:lpstr>BrushVTI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minh</dc:creator>
  <cp:lastModifiedBy>minh</cp:lastModifiedBy>
  <cp:revision>9</cp:revision>
  <dcterms:created xsi:type="dcterms:W3CDTF">2020-12-22T11:43:25Z</dcterms:created>
  <dcterms:modified xsi:type="dcterms:W3CDTF">2020-12-22T14:11:37Z</dcterms:modified>
</cp:coreProperties>
</file>

<file path=docProps/thumbnail.jpeg>
</file>